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9" r:id="rId1"/>
  </p:sldMasterIdLst>
  <p:sldIdLst>
    <p:sldId id="256" r:id="rId2"/>
    <p:sldId id="257" r:id="rId3"/>
    <p:sldId id="258" r:id="rId4"/>
    <p:sldId id="290" r:id="rId5"/>
    <p:sldId id="259" r:id="rId6"/>
    <p:sldId id="288" r:id="rId7"/>
    <p:sldId id="261" r:id="rId8"/>
    <p:sldId id="278" r:id="rId9"/>
    <p:sldId id="262" r:id="rId10"/>
    <p:sldId id="263" r:id="rId11"/>
    <p:sldId id="264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9" r:id="rId20"/>
    <p:sldId id="273" r:id="rId21"/>
    <p:sldId id="274" r:id="rId22"/>
    <p:sldId id="275" r:id="rId23"/>
    <p:sldId id="276" r:id="rId24"/>
    <p:sldId id="277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9" r:id="rId3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19D75-6295-486E-A6E2-A0570A45FF2B}" type="datetimeFigureOut">
              <a:rPr lang="cs-CZ" smtClean="0"/>
              <a:t>25.6.2016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BE39-24AE-4C49-915B-9D3E8FC5E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5205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19D75-6295-486E-A6E2-A0570A45FF2B}" type="datetimeFigureOut">
              <a:rPr lang="cs-CZ" smtClean="0"/>
              <a:t>25.6.2016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BE39-24AE-4C49-915B-9D3E8FC5E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4515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19D75-6295-486E-A6E2-A0570A45FF2B}" type="datetimeFigureOut">
              <a:rPr lang="cs-CZ" smtClean="0"/>
              <a:t>25.6.2016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BE39-24AE-4C49-915B-9D3E8FC5E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8111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19D75-6295-486E-A6E2-A0570A45FF2B}" type="datetimeFigureOut">
              <a:rPr lang="cs-CZ" smtClean="0"/>
              <a:t>25.6.2016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BE39-24AE-4C49-915B-9D3E8FC5E84D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2381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19D75-6295-486E-A6E2-A0570A45FF2B}" type="datetimeFigureOut">
              <a:rPr lang="cs-CZ" smtClean="0"/>
              <a:t>25.6.2016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BE39-24AE-4C49-915B-9D3E8FC5E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8976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19D75-6295-486E-A6E2-A0570A45FF2B}" type="datetimeFigureOut">
              <a:rPr lang="cs-CZ" smtClean="0"/>
              <a:t>25.6.2016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BE39-24AE-4C49-915B-9D3E8FC5E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0301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19D75-6295-486E-A6E2-A0570A45FF2B}" type="datetimeFigureOut">
              <a:rPr lang="cs-CZ" smtClean="0"/>
              <a:t>25.6.2016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BE39-24AE-4C49-915B-9D3E8FC5E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9888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19D75-6295-486E-A6E2-A0570A45FF2B}" type="datetimeFigureOut">
              <a:rPr lang="cs-CZ" smtClean="0"/>
              <a:t>25.6.2016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BE39-24AE-4C49-915B-9D3E8FC5E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0057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19D75-6295-486E-A6E2-A0570A45FF2B}" type="datetimeFigureOut">
              <a:rPr lang="cs-CZ" smtClean="0"/>
              <a:t>25.6.2016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BE39-24AE-4C49-915B-9D3E8FC5E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7041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19D75-6295-486E-A6E2-A0570A45FF2B}" type="datetimeFigureOut">
              <a:rPr lang="cs-CZ" smtClean="0"/>
              <a:t>25.6.2016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BE39-24AE-4C49-915B-9D3E8FC5E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2563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19D75-6295-486E-A6E2-A0570A45FF2B}" type="datetimeFigureOut">
              <a:rPr lang="cs-CZ" smtClean="0"/>
              <a:t>25.6.2016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BE39-24AE-4C49-915B-9D3E8FC5E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3834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19D75-6295-486E-A6E2-A0570A45FF2B}" type="datetimeFigureOut">
              <a:rPr lang="cs-CZ" smtClean="0"/>
              <a:t>25.6.2016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BE39-24AE-4C49-915B-9D3E8FC5E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3472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19D75-6295-486E-A6E2-A0570A45FF2B}" type="datetimeFigureOut">
              <a:rPr lang="cs-CZ" smtClean="0"/>
              <a:t>25.6.2016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BE39-24AE-4C49-915B-9D3E8FC5E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9474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19D75-6295-486E-A6E2-A0570A45FF2B}" type="datetimeFigureOut">
              <a:rPr lang="cs-CZ" smtClean="0"/>
              <a:t>25.6.2016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BE39-24AE-4C49-915B-9D3E8FC5E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4024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19D75-6295-486E-A6E2-A0570A45FF2B}" type="datetimeFigureOut">
              <a:rPr lang="cs-CZ" smtClean="0"/>
              <a:t>25.6.2016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BE39-24AE-4C49-915B-9D3E8FC5E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0700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19D75-6295-486E-A6E2-A0570A45FF2B}" type="datetimeFigureOut">
              <a:rPr lang="cs-CZ" smtClean="0"/>
              <a:t>25.6.2016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BE39-24AE-4C49-915B-9D3E8FC5E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8847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19D75-6295-486E-A6E2-A0570A45FF2B}" type="datetimeFigureOut">
              <a:rPr lang="cs-CZ" smtClean="0"/>
              <a:t>25.6.2016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BE39-24AE-4C49-915B-9D3E8FC5E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6515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19D75-6295-486E-A6E2-A0570A45FF2B}" type="datetimeFigureOut">
              <a:rPr lang="cs-CZ" smtClean="0"/>
              <a:t>25.6.2016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BBE39-24AE-4C49-915B-9D3E8FC5E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9058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Ouběnice - Chaloupky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360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4528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537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               Chaloupky – jaro 2016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800912"/>
            <a:ext cx="7423465" cy="4351338"/>
          </a:xfrm>
        </p:spPr>
      </p:pic>
    </p:spTree>
    <p:extLst>
      <p:ext uri="{BB962C8B-B14F-4D97-AF65-F5344CB8AC3E}">
        <p14:creationId xmlns:p14="http://schemas.microsoft.com/office/powerpoint/2010/main" val="27254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4157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7054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3440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5833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Až se zima zeptá, co jste na Chaloupkách dělali na jaře :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740" y="1825625"/>
            <a:ext cx="7489368" cy="4351338"/>
          </a:xfrm>
        </p:spPr>
      </p:pic>
    </p:spTree>
    <p:extLst>
      <p:ext uri="{BB962C8B-B14F-4D97-AF65-F5344CB8AC3E}">
        <p14:creationId xmlns:p14="http://schemas.microsoft.com/office/powerpoint/2010/main" val="194151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7528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" y="88070"/>
            <a:ext cx="12131547" cy="6769929"/>
          </a:xfrm>
        </p:spPr>
      </p:pic>
    </p:spTree>
    <p:extLst>
      <p:ext uri="{BB962C8B-B14F-4D97-AF65-F5344CB8AC3E}">
        <p14:creationId xmlns:p14="http://schemas.microsoft.com/office/powerpoint/2010/main" val="292245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6129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       Máme rádi zvířata ….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294" y="1776198"/>
            <a:ext cx="7052762" cy="4351338"/>
          </a:xfrm>
        </p:spPr>
      </p:pic>
    </p:spTree>
    <p:extLst>
      <p:ext uri="{BB962C8B-B14F-4D97-AF65-F5344CB8AC3E}">
        <p14:creationId xmlns:p14="http://schemas.microsoft.com/office/powerpoint/2010/main" val="304417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0006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0208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2828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22605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… I květiny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437" y="2095500"/>
            <a:ext cx="4927600" cy="3695700"/>
          </a:xfrm>
        </p:spPr>
      </p:pic>
    </p:spTree>
    <p:extLst>
      <p:ext uri="{BB962C8B-B14F-4D97-AF65-F5344CB8AC3E}">
        <p14:creationId xmlns:p14="http://schemas.microsoft.com/office/powerpoint/2010/main" val="4092624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99273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2" y="0"/>
            <a:ext cx="12123308" cy="6858000"/>
          </a:xfrm>
        </p:spPr>
      </p:pic>
    </p:spTree>
    <p:extLst>
      <p:ext uri="{BB962C8B-B14F-4D97-AF65-F5344CB8AC3E}">
        <p14:creationId xmlns:p14="http://schemas.microsoft.com/office/powerpoint/2010/main" val="4290174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" y="0"/>
            <a:ext cx="12134335" cy="6858000"/>
          </a:xfrm>
        </p:spPr>
      </p:pic>
    </p:spTree>
    <p:extLst>
      <p:ext uri="{BB962C8B-B14F-4D97-AF65-F5344CB8AC3E}">
        <p14:creationId xmlns:p14="http://schemas.microsoft.com/office/powerpoint/2010/main" val="150471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59037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Proč je máme rádi 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 </a:t>
            </a:r>
            <a:r>
              <a:rPr lang="cs-CZ" sz="3200" dirty="0" smtClean="0"/>
              <a:t>je to klidná vesnice, kde nejezdí mnoho aut</a:t>
            </a:r>
          </a:p>
          <a:p>
            <a:r>
              <a:rPr lang="cs-CZ" sz="3200" dirty="0" smtClean="0"/>
              <a:t>můžeme chodit na procházky s krásnými výhledy do okolí</a:t>
            </a:r>
          </a:p>
          <a:p>
            <a:r>
              <a:rPr lang="cs-CZ" sz="3200" dirty="0" smtClean="0"/>
              <a:t> máme to blízko do Višňové – do školy i na hřbitov</a:t>
            </a:r>
          </a:p>
          <a:p>
            <a:r>
              <a:rPr lang="cs-CZ" sz="3200" dirty="0" smtClean="0"/>
              <a:t> máme to kousek do lesa i k rybníku</a:t>
            </a:r>
          </a:p>
          <a:p>
            <a:r>
              <a:rPr lang="cs-CZ" sz="3200" dirty="0" smtClean="0"/>
              <a:t>vede tudy modrá turistická značka</a:t>
            </a:r>
          </a:p>
        </p:txBody>
      </p:sp>
    </p:spTree>
    <p:extLst>
      <p:ext uri="{BB962C8B-B14F-4D97-AF65-F5344CB8AC3E}">
        <p14:creationId xmlns:p14="http://schemas.microsoft.com/office/powerpoint/2010/main" val="362180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01949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7988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smtClean="0"/>
              <a:t>NĚkteŘÍ</a:t>
            </a:r>
            <a:r>
              <a:rPr lang="cs-CZ" sz="2400" dirty="0" smtClean="0"/>
              <a:t> </a:t>
            </a:r>
            <a:r>
              <a:rPr lang="cs-CZ" sz="2400" dirty="0" smtClean="0"/>
              <a:t>CHALOUPEČTÍ PATRIOTI PROPGUJÍ CHALOUPKY       I NA DRUHÉM KONCI SVĚTA</a:t>
            </a:r>
            <a:br>
              <a:rPr lang="cs-CZ" sz="2400" dirty="0" smtClean="0"/>
            </a:br>
            <a:r>
              <a:rPr lang="cs-CZ" sz="2400" dirty="0" smtClean="0"/>
              <a:t>/tato fotografie je z </a:t>
            </a:r>
            <a:r>
              <a:rPr lang="cs-CZ" sz="2400" dirty="0" err="1" smtClean="0"/>
              <a:t>JapONSKA</a:t>
            </a:r>
            <a:r>
              <a:rPr lang="cs-CZ" sz="2400" dirty="0" smtClean="0"/>
              <a:t> /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735" y="2215978"/>
            <a:ext cx="7529384" cy="4642022"/>
          </a:xfrm>
        </p:spPr>
      </p:pic>
    </p:spTree>
    <p:extLst>
      <p:ext uri="{BB962C8B-B14F-4D97-AF65-F5344CB8AC3E}">
        <p14:creationId xmlns:p14="http://schemas.microsoft.com/office/powerpoint/2010/main" val="1050312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</a:t>
            </a:r>
            <a:r>
              <a:rPr lang="cs-CZ" smtClean="0"/>
              <a:t>Nám Vadí </a:t>
            </a:r>
            <a:r>
              <a:rPr lang="cs-CZ" dirty="0" smtClean="0"/>
              <a:t>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r>
              <a:rPr lang="cs-CZ" sz="3000" dirty="0" smtClean="0"/>
              <a:t>- není tu vodovod</a:t>
            </a:r>
          </a:p>
          <a:p>
            <a:r>
              <a:rPr lang="cs-CZ" sz="3000" dirty="0" smtClean="0"/>
              <a:t>- chybí kanalizace a čisté odpadní vody</a:t>
            </a:r>
          </a:p>
          <a:p>
            <a:r>
              <a:rPr lang="cs-CZ" sz="3000" dirty="0" smtClean="0"/>
              <a:t>- rybník není vhodný ke koupání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2808590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      Jak to bylo na Chaloupkách dříve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6625" y="2095500"/>
            <a:ext cx="5389224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7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JAK JE TO TEĎ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691" y="1870018"/>
            <a:ext cx="8193860" cy="4987982"/>
          </a:xfrm>
        </p:spPr>
      </p:pic>
    </p:spTree>
    <p:extLst>
      <p:ext uri="{BB962C8B-B14F-4D97-AF65-F5344CB8AC3E}">
        <p14:creationId xmlns:p14="http://schemas.microsoft.com/office/powerpoint/2010/main" val="1793902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6438" y="365125"/>
            <a:ext cx="10515600" cy="1325563"/>
          </a:xfrm>
        </p:spPr>
        <p:txBody>
          <a:bodyPr/>
          <a:lstStyle/>
          <a:p>
            <a:r>
              <a:rPr lang="cs-CZ" dirty="0" smtClean="0"/>
              <a:t>           Chaloupky – zima 2016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580" y="1758542"/>
            <a:ext cx="6771502" cy="4443134"/>
          </a:xfrm>
        </p:spPr>
      </p:pic>
    </p:spTree>
    <p:extLst>
      <p:ext uri="{BB962C8B-B14F-4D97-AF65-F5344CB8AC3E}">
        <p14:creationId xmlns:p14="http://schemas.microsoft.com/office/powerpoint/2010/main" val="413970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67430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35118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TM04033921[[fn=Damašek]]</Template>
  <TotalTime>302</TotalTime>
  <Words>128</Words>
  <Application>Microsoft Office PowerPoint</Application>
  <PresentationFormat>Širokoúhlá obrazovka</PresentationFormat>
  <Paragraphs>19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6" baseType="lpstr">
      <vt:lpstr>Arial</vt:lpstr>
      <vt:lpstr>Bookman Old Style</vt:lpstr>
      <vt:lpstr>Rockwell</vt:lpstr>
      <vt:lpstr>Damask</vt:lpstr>
      <vt:lpstr>Ouběnice - Chaloupky</vt:lpstr>
      <vt:lpstr>Prezentace aplikace PowerPoint</vt:lpstr>
      <vt:lpstr>Proč je máme rádi :</vt:lpstr>
      <vt:lpstr>CO Nám Vadí :</vt:lpstr>
      <vt:lpstr>      Jak to bylo na Chaloupkách dříve </vt:lpstr>
      <vt:lpstr>A JAK JE TO TEĎ</vt:lpstr>
      <vt:lpstr>           Chaloupky – zima 2016</vt:lpstr>
      <vt:lpstr>Prezentace aplikace PowerPoint</vt:lpstr>
      <vt:lpstr>Prezentace aplikace PowerPoint</vt:lpstr>
      <vt:lpstr>Prezentace aplikace PowerPoint</vt:lpstr>
      <vt:lpstr>Prezentace aplikace PowerPoint</vt:lpstr>
      <vt:lpstr>               Chaloupky – jaro 2016</vt:lpstr>
      <vt:lpstr>Prezentace aplikace PowerPoint</vt:lpstr>
      <vt:lpstr>Prezentace aplikace PowerPoint</vt:lpstr>
      <vt:lpstr>Prezentace aplikace PowerPoint</vt:lpstr>
      <vt:lpstr>Prezentace aplikace PowerPoint</vt:lpstr>
      <vt:lpstr>Až se zima zeptá, co jste na Chaloupkách dělali na jaře :</vt:lpstr>
      <vt:lpstr>Prezentace aplikace PowerPoint</vt:lpstr>
      <vt:lpstr>Prezentace aplikace PowerPoint</vt:lpstr>
      <vt:lpstr>       Máme rádi zvířata ….</vt:lpstr>
      <vt:lpstr>Prezentace aplikace PowerPoint</vt:lpstr>
      <vt:lpstr>Prezentace aplikace PowerPoint</vt:lpstr>
      <vt:lpstr>Prezentace aplikace PowerPoint</vt:lpstr>
      <vt:lpstr>Prezentace aplikace PowerPoint</vt:lpstr>
      <vt:lpstr>… I květiny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NĚkteŘÍ CHALOUPEČTÍ PATRIOTI PROPGUJÍ CHALOUPKY       I NA DRUHÉM KONCI SVĚTA /tato fotografie je z JapONSKA /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Ouběnice - Chaloupky</dc:title>
  <dc:creator>PC</dc:creator>
  <cp:lastModifiedBy>PC</cp:lastModifiedBy>
  <cp:revision>19</cp:revision>
  <dcterms:created xsi:type="dcterms:W3CDTF">2016-06-10T12:06:49Z</dcterms:created>
  <dcterms:modified xsi:type="dcterms:W3CDTF">2016-06-25T11:38:32Z</dcterms:modified>
</cp:coreProperties>
</file>